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nter Bold" panose="020B0604020202020204" charset="0"/>
      <p:regular r:id="rId18"/>
    </p:embeddedFont>
    <p:embeddedFont>
      <p:font typeface="Poppins" panose="020B0604020202020204" charset="-18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99919-A903-4717-9B87-633B584917E9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D7374-1AB0-4FF0-91C2-F66671461F0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3265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1309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6115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1664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2342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2227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3716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49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0732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052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D7374-1AB0-4FF0-91C2-F66671461F0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971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882A-A81D-41BD-9C40-437C672BFA5E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0418-FB7F-4421-81C1-3D43D0B99ED1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9EC95-3030-4388-A54F-24DE2DEB7E59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E78EB-5794-44AD-8089-24C3A98FA261}" type="datetime1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D5F6-8A06-48D9-BBF0-16757ED9A6C5}" type="datetime1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0989-5E5D-4C4A-808E-A86FA12C9B64}" type="datetime1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BCD6-CF58-4644-9C82-E8A415E1D999}" type="datetime1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60E3-6CAB-446C-8EA5-EE86582CEBA1}" type="datetime1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FCC5-4640-44E0-B579-A229D5CEB4EF}" type="datetime1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83FA-843A-4E16-A004-D8E5493A3F62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6DEC-7D1A-43B8-A919-7253AF43FEA4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3E66-781B-4271-A6C3-E15E05DF68F6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X Konferencja Naukowo-Techniczna Kształtowanie Konstrukcji i Budowli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2767526" y="2942577"/>
            <a:ext cx="4576493" cy="4361569"/>
          </a:xfrm>
          <a:custGeom>
            <a:avLst/>
            <a:gdLst/>
            <a:ahLst/>
            <a:cxnLst/>
            <a:rect l="l" t="t" r="r" b="b"/>
            <a:pathLst>
              <a:path w="3674737" h="3600450">
                <a:moveTo>
                  <a:pt x="0" y="0"/>
                </a:moveTo>
                <a:lnTo>
                  <a:pt x="3674737" y="0"/>
                </a:lnTo>
                <a:lnTo>
                  <a:pt x="3674737" y="3600450"/>
                </a:lnTo>
                <a:lnTo>
                  <a:pt x="0" y="36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9" name="Elipsa 18"/>
          <p:cNvSpPr/>
          <p:nvPr/>
        </p:nvSpPr>
        <p:spPr>
          <a:xfrm>
            <a:off x="1828800" y="1837749"/>
            <a:ext cx="6444265" cy="6466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7985939" y="3600450"/>
            <a:ext cx="10302062" cy="3086100"/>
            <a:chOff x="0" y="0"/>
            <a:chExt cx="2901295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01295" cy="812800"/>
            </a:xfrm>
            <a:custGeom>
              <a:avLst/>
              <a:gdLst/>
              <a:ahLst/>
              <a:cxnLst/>
              <a:rect l="l" t="t" r="r" b="b"/>
              <a:pathLst>
                <a:path w="2901295" h="812800">
                  <a:moveTo>
                    <a:pt x="0" y="0"/>
                  </a:moveTo>
                  <a:lnTo>
                    <a:pt x="2901295" y="0"/>
                  </a:lnTo>
                  <a:lnTo>
                    <a:pt x="29012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B485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90129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3600450"/>
            <a:ext cx="2895600" cy="3045824"/>
            <a:chOff x="0" y="0"/>
            <a:chExt cx="812800" cy="7598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759868"/>
            </a:xfrm>
            <a:custGeom>
              <a:avLst/>
              <a:gdLst/>
              <a:ahLst/>
              <a:cxnLst/>
              <a:rect l="l" t="t" r="r" b="b"/>
              <a:pathLst>
                <a:path w="812800" h="759868">
                  <a:moveTo>
                    <a:pt x="609600" y="0"/>
                  </a:moveTo>
                  <a:lnTo>
                    <a:pt x="0" y="0"/>
                  </a:lnTo>
                  <a:lnTo>
                    <a:pt x="0" y="759868"/>
                  </a:lnTo>
                  <a:lnTo>
                    <a:pt x="609600" y="759868"/>
                  </a:lnTo>
                  <a:lnTo>
                    <a:pt x="812800" y="379934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2B485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98500" cy="797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7089597" y="3600450"/>
            <a:ext cx="1183468" cy="3086100"/>
            <a:chOff x="0" y="0"/>
            <a:chExt cx="291397" cy="7598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1397" cy="759868"/>
            </a:xfrm>
            <a:custGeom>
              <a:avLst/>
              <a:gdLst/>
              <a:ahLst/>
              <a:cxnLst/>
              <a:rect l="l" t="t" r="r" b="b"/>
              <a:pathLst>
                <a:path w="291397" h="759868">
                  <a:moveTo>
                    <a:pt x="88197" y="0"/>
                  </a:moveTo>
                  <a:lnTo>
                    <a:pt x="0" y="0"/>
                  </a:lnTo>
                  <a:lnTo>
                    <a:pt x="0" y="759868"/>
                  </a:lnTo>
                  <a:lnTo>
                    <a:pt x="88197" y="759868"/>
                  </a:lnTo>
                  <a:lnTo>
                    <a:pt x="291397" y="379934"/>
                  </a:lnTo>
                  <a:lnTo>
                    <a:pt x="88197" y="0"/>
                  </a:lnTo>
                  <a:close/>
                </a:path>
              </a:pathLst>
            </a:custGeom>
            <a:solidFill>
              <a:srgbClr val="2B485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7097" cy="797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523758" y="4669880"/>
            <a:ext cx="10491503" cy="75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159"/>
              </a:lnSpc>
            </a:pPr>
            <a:r>
              <a:rPr lang="pl-PL" sz="43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Tytuł referatu</a:t>
            </a:r>
            <a:endParaRPr lang="en-US" sz="409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120563" y="7219950"/>
            <a:ext cx="734513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759"/>
              </a:lnSpc>
              <a:spcBef>
                <a:spcPct val="0"/>
              </a:spcBef>
            </a:pPr>
            <a:r>
              <a:rPr lang="pl-PL" sz="3399" b="1" dirty="0">
                <a:solidFill>
                  <a:srgbClr val="2B485F"/>
                </a:solidFill>
                <a:latin typeface="Inter Bold"/>
                <a:ea typeface="Inter Bold"/>
                <a:cs typeface="Inter Bold"/>
                <a:sym typeface="Inter Bold"/>
              </a:rPr>
              <a:t>Imię i nazwisko</a:t>
            </a:r>
            <a:endParaRPr lang="en-US" sz="3399" b="1" dirty="0">
              <a:solidFill>
                <a:srgbClr val="2B485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023669" y="8333740"/>
            <a:ext cx="544202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759"/>
              </a:lnSpc>
              <a:spcBef>
                <a:spcPct val="0"/>
              </a:spcBef>
            </a:pPr>
            <a:r>
              <a:rPr lang="pl-PL" sz="33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Afiliacja</a:t>
            </a:r>
            <a:endParaRPr lang="en-US" sz="3399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99534" y="2541319"/>
            <a:ext cx="8050074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2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X </a:t>
            </a:r>
            <a:r>
              <a:rPr lang="en-US" sz="32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Konferencja</a:t>
            </a:r>
            <a:endParaRPr lang="en-US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r>
              <a:rPr lang="en-US" sz="32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Naukowo-Techniczna</a:t>
            </a:r>
            <a:endParaRPr lang="en-US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endParaRPr lang="pl-PL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endParaRPr lang="pl-PL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endParaRPr lang="pl-PL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endParaRPr lang="en-US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endParaRPr lang="en-US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</a:pPr>
            <a:r>
              <a:rPr lang="en-US" sz="32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Kształtowanie</a:t>
            </a:r>
            <a:r>
              <a:rPr lang="en-US" sz="32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Konstrukcji</a:t>
            </a:r>
            <a:endParaRPr lang="en-US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4000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32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Budowli</a:t>
            </a:r>
            <a:endParaRPr lang="en-US" sz="32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645936"/>
            <a:ext cx="2968804" cy="1419459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600" y="8616959"/>
            <a:ext cx="1411019" cy="1411019"/>
          </a:xfrm>
          <a:prstGeom prst="rect">
            <a:avLst/>
          </a:prstGeom>
        </p:spPr>
      </p:pic>
      <p:sp>
        <p:nvSpPr>
          <p:cNvPr id="23" name="pole tekstowe 22"/>
          <p:cNvSpPr txBox="1"/>
          <p:nvPr/>
        </p:nvSpPr>
        <p:spPr>
          <a:xfrm>
            <a:off x="3051601" y="7317640"/>
            <a:ext cx="4292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RZESZÓW 4-6 CZERWCA 2025</a:t>
            </a:r>
          </a:p>
          <a:p>
            <a:endParaRPr lang="pl-PL" sz="24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5247962" y="9291344"/>
            <a:ext cx="794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solidFill>
                  <a:schemeClr val="bg1"/>
                </a:solidFill>
              </a:rPr>
              <a:t>ODDZIAŁ</a:t>
            </a:r>
          </a:p>
          <a:p>
            <a:pPr algn="ctr"/>
            <a:r>
              <a:rPr lang="pl-PL" sz="1000" b="1" dirty="0">
                <a:solidFill>
                  <a:schemeClr val="bg1"/>
                </a:solidFill>
              </a:rPr>
              <a:t>RZESZÓW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5"/>
          <a:srcRect r="8841" b="3600"/>
          <a:stretch/>
        </p:blipFill>
        <p:spPr>
          <a:xfrm>
            <a:off x="4724400" y="8642180"/>
            <a:ext cx="1422137" cy="1423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2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3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7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4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60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5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0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6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9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7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77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8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37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9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18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10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3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0" y="9503379"/>
            <a:ext cx="18288000" cy="1444"/>
          </a:xfrm>
          <a:prstGeom prst="line">
            <a:avLst/>
          </a:prstGeom>
          <a:ln w="38100" cap="flat">
            <a:solidFill>
              <a:srgbClr val="2B48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>
          <a:xfrm>
            <a:off x="4572000" y="9640766"/>
            <a:ext cx="9144000" cy="533400"/>
          </a:xfrm>
        </p:spPr>
        <p:txBody>
          <a:bodyPr/>
          <a:lstStyle/>
          <a:p>
            <a:r>
              <a:rPr lang="pl-PL" sz="2400" dirty="0">
                <a:solidFill>
                  <a:schemeClr val="tx2"/>
                </a:solidFill>
              </a:rPr>
              <a:t>X Konferencja Naukowo-Techniczna Kształtowanie Konstrukcji i Budowli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t="30882" r="15784" b="33824"/>
          <a:stretch/>
        </p:blipFill>
        <p:spPr>
          <a:xfrm>
            <a:off x="22001" y="9531820"/>
            <a:ext cx="1905000" cy="729574"/>
          </a:xfrm>
          <a:prstGeom prst="rect">
            <a:avLst/>
          </a:prstGeom>
        </p:spPr>
      </p:pic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>
          <a:xfrm>
            <a:off x="17526000" y="9640766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chemeClr val="tx2"/>
                </a:solidFill>
              </a:rPr>
              <a:pPr/>
              <a:t>11</a:t>
            </a:fld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632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109</Words>
  <Application>Microsoft Office PowerPoint</Application>
  <PresentationFormat>Niestandardowy</PresentationFormat>
  <Paragraphs>45</Paragraphs>
  <Slides>11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Inter Bold</vt:lpstr>
      <vt:lpstr>Poppins</vt:lpstr>
      <vt:lpstr>Calibri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Addytywna produkcja stali w budownictwie: technologie druku 3D, korzyści i ograniczenia</dc:title>
  <dc:creator>adminek</dc:creator>
  <cp:lastModifiedBy>Grzegorz Rybicki</cp:lastModifiedBy>
  <cp:revision>6</cp:revision>
  <dcterms:created xsi:type="dcterms:W3CDTF">2006-08-16T00:00:00Z</dcterms:created>
  <dcterms:modified xsi:type="dcterms:W3CDTF">2025-04-28T07:13:39Z</dcterms:modified>
  <dc:identifier>DAGhU60aUR8</dc:identifier>
</cp:coreProperties>
</file>